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66" r:id="rId5"/>
    <p:sldId id="267" r:id="rId6"/>
    <p:sldId id="268" r:id="rId7"/>
    <p:sldId id="271" r:id="rId8"/>
    <p:sldId id="269" r:id="rId9"/>
    <p:sldId id="273" r:id="rId10"/>
    <p:sldId id="270" r:id="rId11"/>
    <p:sldId id="274" r:id="rId12"/>
    <p:sldId id="272" r:id="rId13"/>
    <p:sldId id="259" r:id="rId14"/>
    <p:sldId id="275" r:id="rId15"/>
    <p:sldId id="258" r:id="rId16"/>
    <p:sldId id="276" r:id="rId17"/>
    <p:sldId id="263" r:id="rId18"/>
    <p:sldId id="277" r:id="rId19"/>
    <p:sldId id="262" r:id="rId20"/>
    <p:sldId id="264" r:id="rId21"/>
    <p:sldId id="278" r:id="rId22"/>
    <p:sldId id="265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8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084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453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305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701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5874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7213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720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036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762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2321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732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EE092-73F4-49E5-A8A9-6F4229D04BFA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A2885-99E3-4ECC-8900-36BD6CD90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622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montessori13.nubex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13251"/>
            <a:ext cx="11277600" cy="314809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Актуальные национальные проекты, реализуемые в МАДОУ № 13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154905"/>
            <a:ext cx="10744200" cy="202205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54406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3558" y="304800"/>
            <a:ext cx="11213431" cy="5807242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задачами из Указа Президента Российской Федерации </a:t>
            </a:r>
            <a:b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от 7 мая 2018 г. № 204 </a:t>
            </a:r>
            <a:b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«О национальных целях и стратегических задачах развития Российской Федерации на период до 2024 года» </a:t>
            </a:r>
            <a:b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разработан национальный проект 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«Образование»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84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6883" y="401053"/>
            <a:ext cx="1167865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Цели национального проекта РФ «Образование»</a:t>
            </a:r>
          </a:p>
          <a:p>
            <a:pPr algn="ctr"/>
            <a:r>
              <a:rPr lang="ru-RU" sz="3600" dirty="0" smtClean="0"/>
              <a:t>Обеспечение глобальной конкурентоспособности российского образования, вхождение РФ в число 10 ведущих стран мира по качеству общего образования</a:t>
            </a:r>
          </a:p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Воспитание гармонично развитой и социально ответственной личности на основе духовно-нравственных ценностей народов РФ, исторических и национально-культурных традиций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75998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224" y="425513"/>
            <a:ext cx="10403186" cy="12651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рамках нацпроекта «Образование»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реализуются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10 федеральных проектов: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«Современная школа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2. «Успех каждого ребенка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 «Поддержка семей, имеющих детей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«Цифровая образовательная среда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«Учитель будущего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6. «Молодые профессионалы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«Социальные лифты для каждого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8. «Новые возможности для каждого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9. «Экспорт образования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активность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41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513" y="365125"/>
            <a:ext cx="11199137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Наиболее актуальными для системы дошкольного образования являются 6 проектов: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«Современный детский сад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2. «Успех каждого ребенка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 «Поддержка семей, имеющих детей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«Воспитатель будущего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«Цифровая образовательная среда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«Социальная активность педагогов».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3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749" y="325924"/>
            <a:ext cx="11850986" cy="1530035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«Реализация национального проекта «Образование» в МАДОУ № 13»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422" y="1855959"/>
            <a:ext cx="10999960" cy="487076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Цель Программы: </a:t>
            </a:r>
            <a:r>
              <a:rPr lang="ru-RU" dirty="0"/>
              <a:t>Реализация в </a:t>
            </a:r>
            <a:r>
              <a:rPr lang="ru-RU" dirty="0" smtClean="0"/>
              <a:t>МАДОУ № 13 </a:t>
            </a:r>
            <a:r>
              <a:rPr lang="ru-RU" dirty="0"/>
              <a:t>национального проекта «Образование». </a:t>
            </a:r>
          </a:p>
          <a:p>
            <a:pPr algn="l"/>
            <a:r>
              <a:rPr lang="ru-RU" b="1" dirty="0" smtClean="0"/>
              <a:t>Задачи Программы: </a:t>
            </a:r>
          </a:p>
          <a:p>
            <a:pPr algn="just"/>
            <a:r>
              <a:rPr lang="ru-RU" dirty="0" smtClean="0"/>
              <a:t>1</a:t>
            </a:r>
            <a:r>
              <a:rPr lang="ru-RU" dirty="0"/>
              <a:t>. Создать условия для реализации нацпроекта «Образование», предусматривающие научно-методическое, кадровое, финансовое, психолого-педагогическое обеспечение и организацию информационно-образовательной среды в </a:t>
            </a:r>
            <a:r>
              <a:rPr lang="ru-RU" dirty="0" smtClean="0"/>
              <a:t>МАДОУ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2</a:t>
            </a:r>
            <a:r>
              <a:rPr lang="ru-RU" dirty="0"/>
              <a:t>. На основе федеральных проектов разработать собственные образовательные проекты, адаптированные под специфику дошкольного образования: «Современный детский сад», «Успех каждого ребенка», «Поддержка семей, имеющих детей», «Воспитатель будущего», «Цифровая образовательная среда», «Социальная активность педагогов». </a:t>
            </a:r>
            <a:endParaRPr lang="ru-RU" dirty="0" smtClean="0"/>
          </a:p>
          <a:p>
            <a:pPr algn="just"/>
            <a:r>
              <a:rPr lang="ru-RU" dirty="0" smtClean="0"/>
              <a:t>3</a:t>
            </a:r>
            <a:r>
              <a:rPr lang="ru-RU" dirty="0"/>
              <a:t>. Сформировать профессиональные компетенции педагогов, необходимые для реализации нацпроекта «Образование». </a:t>
            </a:r>
            <a:endParaRPr lang="ru-RU" dirty="0" smtClean="0"/>
          </a:p>
          <a:p>
            <a:pPr algn="just"/>
            <a:r>
              <a:rPr lang="ru-RU" dirty="0" smtClean="0"/>
              <a:t>4</a:t>
            </a:r>
            <a:r>
              <a:rPr lang="ru-RU" dirty="0"/>
              <a:t>. Создать единое образовательное пространство </a:t>
            </a:r>
            <a:r>
              <a:rPr lang="ru-RU" dirty="0" smtClean="0"/>
              <a:t>МАДОУ</a:t>
            </a:r>
            <a:r>
              <a:rPr lang="ru-RU" dirty="0"/>
              <a:t>, в котором будут задействованы и взаимосвязаны все участники </a:t>
            </a:r>
            <a:r>
              <a:rPr lang="ru-RU" dirty="0" smtClean="0"/>
              <a:t>образовательных отношений.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0952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7117" y="0"/>
            <a:ext cx="10668000" cy="238760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«Современный детский сад»</a:t>
            </a: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0670" y="2271179"/>
            <a:ext cx="10725338" cy="1178192"/>
          </a:xfrm>
        </p:spPr>
        <p:txBody>
          <a:bodyPr/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Задача проекта: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модернизация системы дошкольного образования  - реализация инновационных подходов, внедрение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новых методов обучения и воспитания, современных образовательных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технологий.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92" t="7300" r="10248" b="5388"/>
          <a:stretch/>
        </p:blipFill>
        <p:spPr>
          <a:xfrm>
            <a:off x="3069125" y="3449371"/>
            <a:ext cx="4934139" cy="326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377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550" y="365125"/>
            <a:ext cx="1109125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проблемно-методическая площадка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на 2021-2023 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уч. г.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«Воспитание самостоятельности и инициативы у детей дошкольного возраста».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56" t="3311"/>
          <a:stretch/>
        </p:blipFill>
        <p:spPr>
          <a:xfrm>
            <a:off x="838200" y="3096056"/>
            <a:ext cx="3497179" cy="32821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54" t="124" b="2803"/>
          <a:stretch/>
        </p:blipFill>
        <p:spPr>
          <a:xfrm>
            <a:off x="7605236" y="3096056"/>
            <a:ext cx="4300826" cy="321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137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795" y="1765425"/>
            <a:ext cx="10827945" cy="381150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ru-RU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Ноябрь 2021г.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Научно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- методический совет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«Роль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научно-методического совета в решении образовательных и воспитательных задач при реализации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проблемно-методической площадки»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Март 2022г.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 Педагогический совет «Воспитание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самостоятельности и инициативы у детей дошкольного возраста в разных направлениях деятельности» </a:t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619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2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Методическая тема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063" y="1240326"/>
            <a:ext cx="11253458" cy="20039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«Научно-методический подход в обучении грамоте и развитии речи детей в педагогической системе М. </a:t>
            </a:r>
            <a:r>
              <a:rPr lang="ru-R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Монтессори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3_01_JPG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304" r="15202" b="2837"/>
          <a:stretch/>
        </p:blipFill>
        <p:spPr>
          <a:xfrm>
            <a:off x="3556125" y="4431222"/>
            <a:ext cx="3594227" cy="2187701"/>
          </a:xfrm>
          <a:prstGeom prst="rect">
            <a:avLst/>
          </a:prstGeom>
        </p:spPr>
      </p:pic>
      <p:pic>
        <p:nvPicPr>
          <p:cNvPr id="5" name="Рисунок 4" descr="3_09_2_JP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15612" y="3036259"/>
            <a:ext cx="4454305" cy="3821741"/>
          </a:xfrm>
          <a:prstGeom prst="rect">
            <a:avLst/>
          </a:prstGeom>
        </p:spPr>
      </p:pic>
      <p:pic>
        <p:nvPicPr>
          <p:cNvPr id="6" name="Содержимое 4" descr="3_08_1%20(russian)_JPG.jpg"/>
          <p:cNvPicPr>
            <a:picLocks noChangeAspect="1"/>
          </p:cNvPicPr>
          <p:nvPr/>
        </p:nvPicPr>
        <p:blipFill rotWithShape="1">
          <a:blip r:embed="rId5" cstate="print"/>
          <a:srcRect l="8869" t="4093" r="4638" b="3098"/>
          <a:stretch/>
        </p:blipFill>
        <p:spPr>
          <a:xfrm>
            <a:off x="838200" y="3244317"/>
            <a:ext cx="2652666" cy="3005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4586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74479"/>
            <a:ext cx="10515600" cy="4402484"/>
          </a:xfrm>
        </p:spPr>
        <p:txBody>
          <a:bodyPr/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Декабрь 2021г.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 Тематическая проверка «Оценка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эффективности деятельности педагогов по развитию речи детей. Оценка условий по развитию речи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детей».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Декабрь 2021г.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Педагогический совет «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Эффективные практики в обучении грамоте и развитии речи детей»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Апрель 2022г.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НМС «Речевая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среда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Монтессори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класса»</a:t>
            </a:r>
          </a:p>
        </p:txBody>
      </p:sp>
    </p:spTree>
    <p:extLst>
      <p:ext uri="{BB962C8B-B14F-4D97-AF65-F5344CB8AC3E}">
        <p14:creationId xmlns:p14="http://schemas.microsoft.com/office/powerpoint/2010/main" xmlns="" val="40253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351" y="365125"/>
            <a:ext cx="11343993" cy="169001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городского Координационного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центра по конструированию и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робототехнике для дошкольников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8720" y="1825625"/>
            <a:ext cx="10385079" cy="1587531"/>
          </a:xfrm>
        </p:spPr>
        <p:txBody>
          <a:bodyPr>
            <a:normAutofit/>
          </a:bodyPr>
          <a:lstStyle/>
          <a:p>
            <a:r>
              <a:rPr lang="ru-RU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Ноябрь 2021г</a:t>
            </a: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и проведение городского фестиваля по техническому конструированию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Лего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прогресс»</a:t>
            </a:r>
          </a:p>
          <a:p>
            <a:r>
              <a:rPr lang="ru-RU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Апрель 2022г</a:t>
            </a: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и проведение городского фестиваля по техническому конструированию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«Детский сад будущего»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2498" y="3592968"/>
            <a:ext cx="4721005" cy="314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925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812" y="365125"/>
            <a:ext cx="9515192" cy="1325563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«Успех каждого ребенка»</a:t>
            </a:r>
            <a:b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142" y="1411705"/>
            <a:ext cx="10989425" cy="2197769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 algn="just">
              <a:buNone/>
            </a:pPr>
            <a:r>
              <a:rPr lang="ru-RU" sz="3200" b="1" dirty="0" smtClean="0"/>
              <a:t>Задача </a:t>
            </a:r>
            <a:r>
              <a:rPr lang="ru-RU" sz="3200" b="1" dirty="0"/>
              <a:t>проекта: </a:t>
            </a:r>
            <a:r>
              <a:rPr lang="ru-RU" sz="3200" dirty="0"/>
              <a:t>формирование эффективной системы выявления, поддержки и развития способностей и талантов у </a:t>
            </a:r>
            <a:r>
              <a:rPr lang="ru-RU" sz="3200" dirty="0" smtClean="0"/>
              <a:t>детей.</a:t>
            </a:r>
            <a:endParaRPr lang="ru-RU" sz="3200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16219" t="635" b="-1"/>
          <a:stretch/>
        </p:blipFill>
        <p:spPr>
          <a:xfrm>
            <a:off x="336882" y="3737811"/>
            <a:ext cx="3637841" cy="29898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2294" y="3623485"/>
            <a:ext cx="4138863" cy="31041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3855" y="3753852"/>
            <a:ext cx="2195913" cy="308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95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68" y="956492"/>
            <a:ext cx="10982608" cy="2402343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90% охват воспитанников дополнительным образованием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Персональные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 коллективные выставки детских работ и поделок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Акции, выставки совместного творчества взрослых и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музыкальных праздников и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развлечений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887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337" y="365125"/>
            <a:ext cx="11951368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«Поддержка семей, имеющих детей»</a:t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895" y="1151857"/>
            <a:ext cx="10906298" cy="2329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Задача проекта: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условий для раннего развития детей в возрасте до трех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лет. Реализация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 психолого-педагогической, методической и консультативной помощи родителям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воспитанников.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69" t="11160" r="10986" b="11378"/>
          <a:stretch/>
        </p:blipFill>
        <p:spPr>
          <a:xfrm>
            <a:off x="380244" y="3576118"/>
            <a:ext cx="5042782" cy="3091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37" r="8448"/>
          <a:stretch/>
        </p:blipFill>
        <p:spPr>
          <a:xfrm>
            <a:off x="6813540" y="3576118"/>
            <a:ext cx="4807653" cy="3146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5769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2218" y="2570918"/>
            <a:ext cx="10239469" cy="2387600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Организация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групповых, индивидуальных встреч по запросу родителей со специалистами МАДОУ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Участие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 совместных творческих проектах,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акциях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Оформление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тематических информационных стендов,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консультаций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, буклетов,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группах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на сайте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651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65126"/>
            <a:ext cx="11935326" cy="10786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«Воспитатель будущего»</a:t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950" y="1491512"/>
            <a:ext cx="11192489" cy="178384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системы, в рамках которой работники смогут непрерывно обновлять свои профессиональные знания и приобретать новые профессиональные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навыки и компетенции.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46" y="3800818"/>
            <a:ext cx="2990598" cy="26588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1083" y="3474537"/>
            <a:ext cx="2238833" cy="29851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03" t="11565" r="12928"/>
          <a:stretch/>
        </p:blipFill>
        <p:spPr>
          <a:xfrm>
            <a:off x="6129195" y="3474537"/>
            <a:ext cx="2161225" cy="29886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10" t="8817" r="1804"/>
          <a:stretch/>
        </p:blipFill>
        <p:spPr>
          <a:xfrm>
            <a:off x="8635632" y="3800818"/>
            <a:ext cx="3460415" cy="253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3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3454" y="669957"/>
            <a:ext cx="9880350" cy="6188044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 внедрению целевой модели наставничества в работе с молодыми педагогами МАДОУ №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Городской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фестиваль педагогического мастерства «Педагогика успеха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Семинары-практикумы специалистов МАДОУ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Ноябрь 2021г.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Городской семинар «Эффективные практики наставничества в МАДОУ № 13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Ноябрь 2021г.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Городской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творческий конкурс «Ты лучший!»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120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19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«Цифровая образовательная среда»</a:t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265" y="1251285"/>
            <a:ext cx="10956176" cy="181275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современной и безопасной цифровой образовательной среды, обеспечивающей высокое качество и доступность образования всех видов и уровней.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6484" y="3950203"/>
            <a:ext cx="98177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effectLst/>
                <a:latin typeface="Arial" panose="020B0604020202020204" pitchFamily="34" charset="0"/>
                <a:hlinkClick r:id="rId2"/>
              </a:rPr>
              <a:t>Новый сайт МАДОУ № 13</a:t>
            </a:r>
          </a:p>
          <a:p>
            <a:pPr algn="ctr"/>
            <a:r>
              <a:rPr lang="en-US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2"/>
              </a:rPr>
              <a:t>https://montessori13.nubex.ru/</a:t>
            </a:r>
            <a:endParaRPr lang="en-US" sz="32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6162" y="3404587"/>
            <a:ext cx="2434250" cy="32456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53070"/>
            <a:ext cx="2806573" cy="2104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3912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281" y="220270"/>
            <a:ext cx="12192000" cy="1325563"/>
          </a:xfrm>
        </p:spPr>
        <p:txBody>
          <a:bodyPr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«Социальная активность»</a:t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281" y="1331495"/>
            <a:ext cx="11371043" cy="15560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условий для развития наставничества, поддержки общественных инициатив и проектов, в том числе в сфере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волонтерства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89" t="2007"/>
          <a:stretch/>
        </p:blipFill>
        <p:spPr>
          <a:xfrm>
            <a:off x="0" y="3215599"/>
            <a:ext cx="4064712" cy="2350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09" t="11196" r="13151"/>
          <a:stretch/>
        </p:blipFill>
        <p:spPr>
          <a:xfrm>
            <a:off x="8238891" y="3215599"/>
            <a:ext cx="3540330" cy="2352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24" t="7875" r="7887" b="16076"/>
          <a:stretch/>
        </p:blipFill>
        <p:spPr>
          <a:xfrm>
            <a:off x="4074031" y="3797929"/>
            <a:ext cx="4155541" cy="3060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6843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9711" y="1122363"/>
            <a:ext cx="9723423" cy="4083380"/>
          </a:xfrm>
        </p:spPr>
        <p:txBody>
          <a:bodyPr>
            <a:normAutofit/>
          </a:bodyPr>
          <a:lstStyle/>
          <a:p>
            <a:pPr algn="just"/>
            <a:r>
              <a:rPr lang="ru-RU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Октябрь 2021г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Городской благотворительный марафон «Добро объединяет»</a:t>
            </a:r>
            <a:b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в акциях, фестивалях, конкурсах различных направленностей и  уровней</a:t>
            </a:r>
            <a:b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468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воспитания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010" y="1177341"/>
            <a:ext cx="11338561" cy="2031080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Задача проекта: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высоконравственной личности, разделяющей российские традиционные духовные ценности, обладающей актуальными знаниями и умениями, способной реализовать свой потенциал в условиях современного общества, готовой к мирному созиданию и защите Родины.</a:t>
            </a: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3429000"/>
            <a:ext cx="2571750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20871" t="-677"/>
          <a:stretch/>
        </p:blipFill>
        <p:spPr>
          <a:xfrm>
            <a:off x="7776927" y="3376943"/>
            <a:ext cx="3346015" cy="348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364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3086" y="352819"/>
            <a:ext cx="11461687" cy="23876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Спортивный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досуг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Вместе лучшие друзья» на спортивной площадке МАДОУ.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Фестиваль творческих проектов «Яркие летние впечатления»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Организационные групповые родительские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собрания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Всемирный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день защиты животных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«В здоровом теле – здоровый дух»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61" r="11360" b="9298"/>
          <a:stretch/>
        </p:blipFill>
        <p:spPr>
          <a:xfrm>
            <a:off x="217285" y="2100404"/>
            <a:ext cx="3178384" cy="3856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37" t="395" r="259" b="8255"/>
          <a:stretch/>
        </p:blipFill>
        <p:spPr>
          <a:xfrm>
            <a:off x="4103729" y="3784349"/>
            <a:ext cx="4082713" cy="2888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83901" y="2100404"/>
            <a:ext cx="3113261" cy="4151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7768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64" y="365125"/>
            <a:ext cx="11055036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Календарный план воспитательной работы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Видео-консультация «Самомассаж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 (октябрь)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День рождения Деда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Мороза (ноябрь)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Экскурсия в Лапландский биосферный заповедник с детьми старшего дошкольного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возраста (январь)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«Театральные постановки по произведениям К.И. Чуковского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 (март)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Масштабный проект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днем рождения, Оленёнок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!» (апрель)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035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>
                <a:latin typeface="Arial" panose="020B0604020202020204" pitchFamily="34" charset="0"/>
                <a:cs typeface="Arial" panose="020B0604020202020204" pitchFamily="34" charset="0"/>
              </a:rPr>
              <a:t>Всем </a:t>
            </a:r>
            <a:br>
              <a:rPr lang="ru-RU" sz="53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300" dirty="0" smtClean="0">
                <a:latin typeface="Arial" panose="020B0604020202020204" pitchFamily="34" charset="0"/>
                <a:cs typeface="Arial" panose="020B0604020202020204" pitchFamily="34" charset="0"/>
              </a:rPr>
              <a:t>крепкого здоровья! </a:t>
            </a:r>
            <a:br>
              <a:rPr lang="ru-RU" sz="53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300" dirty="0" smtClean="0">
                <a:latin typeface="Arial" panose="020B0604020202020204" pitchFamily="34" charset="0"/>
                <a:cs typeface="Arial" panose="020B0604020202020204" pitchFamily="34" charset="0"/>
              </a:rPr>
              <a:t>Творческих успехов!</a:t>
            </a:r>
            <a:endParaRPr lang="ru-RU" sz="5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5109" y="3602039"/>
            <a:ext cx="2441971" cy="325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1679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774</Words>
  <Application>Microsoft Office PowerPoint</Application>
  <PresentationFormat>Произвольный</PresentationFormat>
  <Paragraphs>78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Актуальные национальные проекты, реализуемые в МАДОУ № 13</vt:lpstr>
      <vt:lpstr>В соответствии с задачами из Указа Президента Российской Федерации  от 7 мая 2018 г. № 204  «О национальных целях и стратегических задачах развития Российской Федерации на период до 2024 года»  разработан национальный проект «Образование»</vt:lpstr>
      <vt:lpstr>Слайд 3</vt:lpstr>
      <vt:lpstr>В рамках нацпроекта «Образование» реализуются 10 федеральных проектов:</vt:lpstr>
      <vt:lpstr>Наиболее актуальными для системы дошкольного образования являются 6 проектов: </vt:lpstr>
      <vt:lpstr>Программа  «Реализация национального проекта «Образование» в МАДОУ № 13»</vt:lpstr>
      <vt:lpstr>Проект «Современный детский сад» </vt:lpstr>
      <vt:lpstr>Муниципальная проблемно-методическая площадка на 2021-2023  уч. г. </vt:lpstr>
      <vt:lpstr>Ноябрь 2021г.  Научно - методический совет  «Роль научно-методического совета в решении образовательных и воспитательных задач при реализации проблемно-методической площадки»  Март 2022г. -  Педагогический совет «Воспитание самостоятельности и инициативы у детей дошкольного возраста в разных направлениях деятельности»  </vt:lpstr>
      <vt:lpstr>Методическая тема</vt:lpstr>
      <vt:lpstr>Слайд 11</vt:lpstr>
      <vt:lpstr>Деятельность городского Координационного центра по конструированию и робототехнике для дошкольников </vt:lpstr>
      <vt:lpstr>Проект «Успех каждого ребенка» </vt:lpstr>
      <vt:lpstr>Слайд 14</vt:lpstr>
      <vt:lpstr>Проект «Поддержка семей, имеющих детей» </vt:lpstr>
      <vt:lpstr>  - Организация групповых, индивидуальных встреч по запросу родителей со специалистами МАДОУ   - Участие в совместных творческих проектах, акциях  - Оформление тематических информационных стендов, консультаций, буклетов, в группах и на сайте </vt:lpstr>
      <vt:lpstr>Проект «Воспитатель будущего» </vt:lpstr>
      <vt:lpstr>Реализация Программы по внедрению целевой модели наставничества в работе с молодыми педагогами МАДОУ № 13  Городской фестиваль педагогического мастерства «Педагогика успеха»  Семинары-практикумы специалистов МАДОУ  Ноябрь 2021г. Городской семинар «Эффективные практики наставничества в МАДОУ № 13»  Ноябрь 2021г. Городской творческий конкурс «Ты лучший!»    </vt:lpstr>
      <vt:lpstr>Проект «Цифровая образовательная среда» </vt:lpstr>
      <vt:lpstr>Проект «Социальная активность» </vt:lpstr>
      <vt:lpstr>Октябрь 2021г. Городской благотворительный марафон «Добро объединяет»  Участие в акциях, фестивалях, конкурсах различных направленностей и  уровней  </vt:lpstr>
      <vt:lpstr>Реализация Программы воспитания </vt:lpstr>
      <vt:lpstr>Спортивный досуг «Вместе лучшие друзья» на спортивной площадке МАДОУ.  Фестиваль творческих проектов «Яркие летние впечатления» Организационные групповые родительские собрания Всемирный день защиты животных «В здоровом теле – здоровый дух»  </vt:lpstr>
      <vt:lpstr>Календарный план воспитательной работы </vt:lpstr>
      <vt:lpstr> Всем  крепкого здоровья!  Творческих успехов!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национальные проекты, реализуемые в МАДОУ № 13</dc:title>
  <dc:creator>AA</dc:creator>
  <cp:lastModifiedBy>Пользователь Windows</cp:lastModifiedBy>
  <cp:revision>38</cp:revision>
  <dcterms:created xsi:type="dcterms:W3CDTF">2021-04-14T07:31:58Z</dcterms:created>
  <dcterms:modified xsi:type="dcterms:W3CDTF">2021-10-29T06:53:36Z</dcterms:modified>
</cp:coreProperties>
</file>